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76E"/>
    <a:srgbClr val="A53926"/>
    <a:srgbClr val="000000"/>
    <a:srgbClr val="FFFFFF"/>
    <a:srgbClr val="EFE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freemalaysiatoday.com/wp-content/uploads/2011/08/reading-400x300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reemalaysiatoday.com/2011/08/13/why-rea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8"/>
          <a:stretch/>
        </p:blipFill>
        <p:spPr>
          <a:xfrm>
            <a:off x="329978" y="838200"/>
            <a:ext cx="8484045" cy="5340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610600" cy="1219200"/>
          </a:xfrm>
        </p:spPr>
        <p:txBody>
          <a:bodyPr/>
          <a:lstStyle/>
          <a:p>
            <a:r>
              <a:rPr lang="en-US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Motivation – why read?</a:t>
            </a:r>
            <a:endParaRPr lang="en-US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419600"/>
            <a:ext cx="6400800" cy="1752600"/>
          </a:xfrm>
        </p:spPr>
        <p:txBody>
          <a:bodyPr>
            <a:normAutofit lnSpcReduction="10000"/>
          </a:bodyPr>
          <a:lstStyle/>
          <a:p>
            <a:pPr lvl="0" algn="ctr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en-A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rebuchet MS"/>
              </a:rPr>
              <a:t>Reading in English for Young Learners in Malaysia</a:t>
            </a:r>
          </a:p>
          <a:p>
            <a:pPr lvl="0" algn="ctr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en-AU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rebuchet MS"/>
              </a:rPr>
              <a:t>Session </a:t>
            </a:r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rebuchet MS"/>
              </a:rPr>
              <a:t>1b</a:t>
            </a:r>
            <a:endParaRPr lang="en-US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rebuchet M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14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001"/>
            <a:ext cx="9144000" cy="6477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3886200" cy="21717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Why do children want to read?</a:t>
            </a:r>
            <a:endParaRPr lang="en-US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reading attitude questionaire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533400"/>
            <a:ext cx="4038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3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0" y="477982"/>
            <a:ext cx="4413348" cy="4933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856" y="568036"/>
            <a:ext cx="3352800" cy="2390695"/>
          </a:xfrm>
          <a:solidFill>
            <a:srgbClr val="FFFFFF"/>
          </a:solidFill>
          <a:ln w="28575">
            <a:solidFill>
              <a:schemeClr val="accent6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Why do </a:t>
            </a:r>
            <a:r>
              <a:rPr lang="en-US" sz="4800" b="1" u="sng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</a:t>
            </a:r>
            <a:r>
              <a:rPr lang="en-US" sz="4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read – in English?</a:t>
            </a:r>
            <a:endParaRPr lang="en-US" sz="48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124200"/>
            <a:ext cx="60198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26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4912"/>
            <a:ext cx="9144000" cy="6663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Motivating Children to Read</a:t>
            </a:r>
            <a:endParaRPr lang="en-US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785794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Discuss: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71054" y="3810000"/>
            <a:ext cx="7744691" cy="954107"/>
          </a:xfrm>
          <a:prstGeom prst="rect">
            <a:avLst/>
          </a:prstGeom>
          <a:solidFill>
            <a:srgbClr val="57576E">
              <a:alpha val="72941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A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factors can cause a child to have poor motivation to learn to read (at all / in English)?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054" y="5105400"/>
            <a:ext cx="8305800" cy="1433406"/>
          </a:xfrm>
          <a:prstGeom prst="rect">
            <a:avLst/>
          </a:prstGeom>
          <a:solidFill>
            <a:srgbClr val="A53926">
              <a:alpha val="76078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A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Discuss what could be done about these problems. </a:t>
            </a:r>
            <a:endParaRPr lang="en-A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A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Think </a:t>
            </a:r>
            <a:r>
              <a:rPr lang="en-A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of a solution for each.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689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“Why Read?” </a:t>
            </a:r>
            <a:r>
              <a:rPr lang="en-US" sz="3100" dirty="0" smtClean="0"/>
              <a:t>by Christopher Fernandez</a:t>
            </a:r>
            <a:endParaRPr lang="en-US" sz="3100" dirty="0"/>
          </a:p>
        </p:txBody>
      </p:sp>
      <p:pic>
        <p:nvPicPr>
          <p:cNvPr id="3" name="Picture 2" descr="http://www.freemalaysiatoday.com/wp-content/uploads/2011/08/reading-300x224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5867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248400" y="1915686"/>
            <a:ext cx="2514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 is terribly disappointing to often read in the media that Malaysia is hardly considered as a reading society</a:t>
            </a:r>
            <a:r>
              <a:rPr lang="en-A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1318" y="6349939"/>
            <a:ext cx="6061364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AU" u="sng" dirty="0">
                <a:hlinkClick r:id="rId4"/>
              </a:rPr>
              <a:t>http://www.freemalaysiatoday.com/2011/08/13/why-read/</a:t>
            </a:r>
            <a:r>
              <a:rPr lang="en-A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00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146</TotalTime>
  <Words>104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Clarity</vt:lpstr>
      <vt:lpstr>Motivation – why read?</vt:lpstr>
      <vt:lpstr>Why do children want to read?</vt:lpstr>
      <vt:lpstr>Why do you read – in English?</vt:lpstr>
      <vt:lpstr>Motivating Children to Read</vt:lpstr>
      <vt:lpstr>“Why Read?” by Christopher Fernandez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 – why read?</dc:title>
  <dc:creator>Acer</dc:creator>
  <cp:lastModifiedBy>Acer</cp:lastModifiedBy>
  <cp:revision>13</cp:revision>
  <dcterms:created xsi:type="dcterms:W3CDTF">2006-08-16T00:00:00Z</dcterms:created>
  <dcterms:modified xsi:type="dcterms:W3CDTF">2013-12-16T04:55:05Z</dcterms:modified>
</cp:coreProperties>
</file>